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8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1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3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8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0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1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6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7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8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9EB9-8F88-6649-B94D-8A96F6962535}" type="datetimeFigureOut">
              <a:rPr lang="en-US" smtClean="0"/>
              <a:t>12-6-13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61B53-4223-B144-9BAC-0C09729B2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5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Bangla MN"/>
                <a:cs typeface="Bangla MN"/>
              </a:rPr>
              <a:t>Some thoughts on XLINAC</a:t>
            </a:r>
            <a:endParaRPr lang="en-US" dirty="0">
              <a:solidFill>
                <a:schemeClr val="bg1">
                  <a:lumMod val="85000"/>
                </a:schemeClr>
              </a:solidFill>
              <a:latin typeface="Bangla MN"/>
              <a:cs typeface="Bangla MN"/>
            </a:endParaRPr>
          </a:p>
        </p:txBody>
      </p:sp>
    </p:spTree>
    <p:extLst>
      <p:ext uri="{BB962C8B-B14F-4D97-AF65-F5344CB8AC3E}">
        <p14:creationId xmlns:p14="http://schemas.microsoft.com/office/powerpoint/2010/main" val="1367219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D9D9"/>
                </a:solidFill>
                <a:latin typeface="Bangla MN"/>
                <a:cs typeface="Bangla MN"/>
              </a:rPr>
              <a:t>Timing of the workshops</a:t>
            </a:r>
            <a:endParaRPr lang="en-US" dirty="0">
              <a:solidFill>
                <a:srgbClr val="D9D9D9"/>
              </a:solidFill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ESS will organize the first workshop sometime in November</a:t>
            </a:r>
          </a:p>
          <a:p>
            <a:pPr marL="0" indent="0">
              <a:buNone/>
            </a:pPr>
            <a:endParaRPr lang="en-US" sz="2400" dirty="0">
              <a:solidFill>
                <a:srgbClr val="D9D9D9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Other partners? [It would be a good idea if the workshops are organized in different labs</a:t>
            </a:r>
            <a:r>
              <a:rPr lang="en-US" sz="2400" dirty="0">
                <a:solidFill>
                  <a:srgbClr val="D9D9D9"/>
                </a:solidFill>
                <a:latin typeface="Century Gothic"/>
                <a:cs typeface="Century Gothic"/>
              </a:rPr>
              <a:t>]</a:t>
            </a:r>
            <a:endParaRPr lang="en-US" sz="2400" dirty="0" smtClean="0">
              <a:solidFill>
                <a:srgbClr val="D9D9D9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sz="2400" dirty="0">
              <a:solidFill>
                <a:srgbClr val="D9D9D9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Two workshops a year, subjects from the ones in the next pages.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D9D9D9"/>
              </a:solidFill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At least two workshop per subject.</a:t>
            </a:r>
            <a:endParaRPr lang="en-US" sz="2400" dirty="0">
              <a:solidFill>
                <a:srgbClr val="D9D9D9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782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Bangla MN"/>
                <a:cs typeface="Bangla MN"/>
              </a:rPr>
              <a:t>Proposed subjects</a:t>
            </a:r>
            <a:endParaRPr lang="en-US" dirty="0">
              <a:solidFill>
                <a:schemeClr val="bg1">
                  <a:lumMod val="85000"/>
                </a:schemeClr>
              </a:solidFill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Ions sources</a:t>
            </a:r>
          </a:p>
          <a:p>
            <a:endParaRPr lang="en-US" sz="2400" dirty="0" smtClean="0">
              <a:solidFill>
                <a:srgbClr val="D9D9D9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High power couplers</a:t>
            </a:r>
          </a:p>
          <a:p>
            <a:endParaRPr lang="en-US" sz="2400" dirty="0" smtClean="0">
              <a:solidFill>
                <a:srgbClr val="D9D9D9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Modulators</a:t>
            </a:r>
          </a:p>
          <a:p>
            <a:endParaRPr lang="en-US" sz="2400" dirty="0" smtClean="0">
              <a:solidFill>
                <a:srgbClr val="D9D9D9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Cavity failure due to beam loss (SNS)</a:t>
            </a:r>
          </a:p>
        </p:txBody>
      </p:sp>
    </p:spTree>
    <p:extLst>
      <p:ext uri="{BB962C8B-B14F-4D97-AF65-F5344CB8AC3E}">
        <p14:creationId xmlns:p14="http://schemas.microsoft.com/office/powerpoint/2010/main" val="256296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D9D9"/>
                </a:solidFill>
                <a:latin typeface="Bangla MN"/>
                <a:cs typeface="Bangla MN"/>
              </a:rPr>
              <a:t>Inter WP workshops</a:t>
            </a:r>
            <a:endParaRPr lang="en-US" dirty="0">
              <a:solidFill>
                <a:srgbClr val="D9D9D9"/>
              </a:solidFill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HOMs and SOMs (WP12) [SRF HOM Beam Diagnostics, Task 4]</a:t>
            </a:r>
          </a:p>
          <a:p>
            <a:endParaRPr lang="en-US" sz="2400" dirty="0" smtClean="0">
              <a:solidFill>
                <a:srgbClr val="D9D9D9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Reliability and availability (WP4)</a:t>
            </a:r>
          </a:p>
          <a:p>
            <a:endParaRPr lang="en-US" sz="2400" dirty="0" smtClean="0">
              <a:solidFill>
                <a:srgbClr val="D9D9D9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IOTs and other RF sources (WP3, Task 3)</a:t>
            </a:r>
          </a:p>
        </p:txBody>
      </p:sp>
    </p:spTree>
    <p:extLst>
      <p:ext uri="{BB962C8B-B14F-4D97-AF65-F5344CB8AC3E}">
        <p14:creationId xmlns:p14="http://schemas.microsoft.com/office/powerpoint/2010/main" val="11933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9D9D9"/>
                </a:solidFill>
                <a:latin typeface="Bangla MN"/>
                <a:cs typeface="Bangla MN"/>
              </a:rPr>
              <a:t>Other subjects?</a:t>
            </a:r>
            <a:endParaRPr lang="en-US" dirty="0">
              <a:solidFill>
                <a:srgbClr val="D9D9D9"/>
              </a:solidFill>
              <a:latin typeface="Bangla MN"/>
              <a:cs typeface="Bangla M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Increased Field/Yield of SC cavities</a:t>
            </a:r>
          </a:p>
          <a:p>
            <a:endParaRPr lang="en-US" sz="2400" dirty="0" smtClean="0">
              <a:solidFill>
                <a:srgbClr val="D9D9D9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D9D9D9"/>
                </a:solidFill>
                <a:latin typeface="Century Gothic"/>
                <a:cs typeface="Century Gothic"/>
              </a:rPr>
              <a:t>XFEL, …</a:t>
            </a:r>
            <a:endParaRPr lang="en-US" sz="2400" dirty="0">
              <a:solidFill>
                <a:srgbClr val="D9D9D9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0885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125</TotalTime>
  <Words>122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Some thoughts on XLINAC</vt:lpstr>
      <vt:lpstr>Timing of the workshops</vt:lpstr>
      <vt:lpstr>Proposed subjects</vt:lpstr>
      <vt:lpstr>Inter WP workshops</vt:lpstr>
      <vt:lpstr>Other subjects?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thoughts on XLINAC</dc:title>
  <dc:creator>Mamad</dc:creator>
  <cp:lastModifiedBy>Mamad</cp:lastModifiedBy>
  <cp:revision>6</cp:revision>
  <dcterms:created xsi:type="dcterms:W3CDTF">2013-06-12T12:53:27Z</dcterms:created>
  <dcterms:modified xsi:type="dcterms:W3CDTF">2013-06-12T14:59:21Z</dcterms:modified>
</cp:coreProperties>
</file>