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57AB-0BF1-42A5-94DE-83A0407CC7F1}" type="datetimeFigureOut">
              <a:rPr lang="de-DE" smtClean="0"/>
              <a:t>23.06.2013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CD9B-E4AE-47D5-9FDB-AFDF019785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565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57AB-0BF1-42A5-94DE-83A0407CC7F1}" type="datetimeFigureOut">
              <a:rPr lang="de-DE" smtClean="0"/>
              <a:t>23.06.2013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CD9B-E4AE-47D5-9FDB-AFDF019785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377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57AB-0BF1-42A5-94DE-83A0407CC7F1}" type="datetimeFigureOut">
              <a:rPr lang="de-DE" smtClean="0"/>
              <a:t>23.06.2013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CD9B-E4AE-47D5-9FDB-AFDF019785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358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57AB-0BF1-42A5-94DE-83A0407CC7F1}" type="datetimeFigureOut">
              <a:rPr lang="de-DE" smtClean="0"/>
              <a:t>23.06.2013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CD9B-E4AE-47D5-9FDB-AFDF019785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13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57AB-0BF1-42A5-94DE-83A0407CC7F1}" type="datetimeFigureOut">
              <a:rPr lang="de-DE" smtClean="0"/>
              <a:t>23.06.2013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CD9B-E4AE-47D5-9FDB-AFDF019785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621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57AB-0BF1-42A5-94DE-83A0407CC7F1}" type="datetimeFigureOut">
              <a:rPr lang="de-DE" smtClean="0"/>
              <a:t>23.06.2013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CD9B-E4AE-47D5-9FDB-AFDF019785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89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57AB-0BF1-42A5-94DE-83A0407CC7F1}" type="datetimeFigureOut">
              <a:rPr lang="de-DE" smtClean="0"/>
              <a:t>23.06.2013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CD9B-E4AE-47D5-9FDB-AFDF019785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95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57AB-0BF1-42A5-94DE-83A0407CC7F1}" type="datetimeFigureOut">
              <a:rPr lang="de-DE" smtClean="0"/>
              <a:t>23.06.2013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CD9B-E4AE-47D5-9FDB-AFDF019785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4149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57AB-0BF1-42A5-94DE-83A0407CC7F1}" type="datetimeFigureOut">
              <a:rPr lang="de-DE" smtClean="0"/>
              <a:t>23.06.2013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CD9B-E4AE-47D5-9FDB-AFDF019785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540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57AB-0BF1-42A5-94DE-83A0407CC7F1}" type="datetimeFigureOut">
              <a:rPr lang="de-DE" smtClean="0"/>
              <a:t>23.06.2013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CD9B-E4AE-47D5-9FDB-AFDF019785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89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57AB-0BF1-42A5-94DE-83A0407CC7F1}" type="datetimeFigureOut">
              <a:rPr lang="de-DE" smtClean="0"/>
              <a:t>23.06.2013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CD9B-E4AE-47D5-9FDB-AFDF019785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490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857AB-0BF1-42A5-94DE-83A0407CC7F1}" type="datetimeFigureOut">
              <a:rPr lang="de-DE" smtClean="0"/>
              <a:t>23.06.2013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2CD9B-E4AE-47D5-9FDB-AFDF019785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75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X-BEAM-V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smtClean="0"/>
              <a:t>Polarisation</a:t>
            </a:r>
          </a:p>
          <a:p>
            <a:r>
              <a:rPr lang="de-DE" dirty="0" smtClean="0"/>
              <a:t>Kurt Aulenbacher </a:t>
            </a:r>
          </a:p>
          <a:p>
            <a:r>
              <a:rPr lang="de-DE" dirty="0" smtClean="0"/>
              <a:t>Geneva 14. 6. 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78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de-DE" dirty="0" smtClean="0"/>
              <a:t>X-BEAM-V: existing networks</a:t>
            </a:r>
            <a:endParaRPr lang="de-DE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Box 4"/>
          <p:cNvSpPr txBox="1"/>
          <p:nvPr/>
        </p:nvSpPr>
        <p:spPr>
          <a:xfrm>
            <a:off x="395536" y="1844824"/>
            <a:ext cx="840819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Electrons:   -   conventional Precision Polarametry  ( JLAB, JGU, many others)</a:t>
            </a:r>
          </a:p>
          <a:p>
            <a:r>
              <a:rPr lang="de-DE" dirty="0"/>
              <a:t> </a:t>
            </a:r>
            <a:r>
              <a:rPr lang="de-DE" dirty="0" smtClean="0"/>
              <a:t>                         - unconvetioanal: atomic traps &amp; polarized targets (Dubna, JGU, Industry)</a:t>
            </a:r>
          </a:p>
          <a:p>
            <a:r>
              <a:rPr lang="de-DE" dirty="0"/>
              <a:t> </a:t>
            </a:r>
            <a:r>
              <a:rPr lang="de-DE" dirty="0" smtClean="0"/>
              <a:t>                         -   Storage rings with SR  (U-Bonn, U-Do, CERN, JLAB)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Positrons:  -  sources: c.w. Beams: (&gt;70% P! &amp; applications!!) (JLAB, JGU) </a:t>
            </a:r>
          </a:p>
          <a:p>
            <a:r>
              <a:rPr lang="de-DE" dirty="0"/>
              <a:t> </a:t>
            </a:r>
            <a:r>
              <a:rPr lang="de-DE" dirty="0" smtClean="0"/>
              <a:t>                           sources:  ILC source  (DESY Zeuthen, U-Hamburg, JGU)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Ions           -sources: FZJ, U-Bonn, GSI</a:t>
            </a:r>
          </a:p>
          <a:p>
            <a:r>
              <a:rPr lang="de-DE" dirty="0"/>
              <a:t> </a:t>
            </a:r>
            <a:r>
              <a:rPr lang="de-DE" dirty="0" smtClean="0"/>
              <a:t>                       - rings &amp; depolarization (Deuterons!) : FZJ, BNL, CERN???</a:t>
            </a:r>
          </a:p>
          <a:p>
            <a:r>
              <a:rPr lang="de-DE" dirty="0"/>
              <a:t> </a:t>
            </a:r>
            <a:r>
              <a:rPr lang="de-DE" dirty="0" smtClean="0"/>
              <a:t>                       - specific: antiprotons, longitudinal deuteron, He3,....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Fundamental: </a:t>
            </a:r>
          </a:p>
          <a:p>
            <a:r>
              <a:rPr lang="de-DE" dirty="0" smtClean="0"/>
              <a:t>                          -Electric Dipole moments  (FZJ, Fermilab,) </a:t>
            </a:r>
          </a:p>
          <a:p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38" y="4984144"/>
            <a:ext cx="8772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EUCARD-II networking to intensify relations between (seemingly) separate subjects</a:t>
            </a:r>
          </a:p>
          <a:p>
            <a:r>
              <a:rPr lang="de-DE" dirty="0" smtClean="0"/>
              <a:t>Workshops: Existing workshops (PESP. PSTP) try covering wide range </a:t>
            </a:r>
          </a:p>
          <a:p>
            <a:r>
              <a:rPr lang="de-DE" dirty="0" smtClean="0"/>
              <a:t>-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smtClean="0"/>
              <a:t>Specific  topical workshops (precision </a:t>
            </a:r>
            <a:r>
              <a:rPr lang="de-DE" smtClean="0"/>
              <a:t>electron </a:t>
            </a:r>
            <a:r>
              <a:rPr lang="de-DE" smtClean="0"/>
              <a:t>polarimetry</a:t>
            </a:r>
            <a:r>
              <a:rPr lang="de-DE" dirty="0" smtClean="0"/>
              <a:t>, pol e+ sources, antiprotons)</a:t>
            </a:r>
          </a:p>
          <a:p>
            <a:r>
              <a:rPr lang="de-DE" dirty="0" smtClean="0"/>
              <a:t>With small number of participants....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845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X-BEAM-V</vt:lpstr>
      <vt:lpstr>X-BEAM-V: existing networks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X-BEAM-V</dc:title>
  <dc:creator>Aule</dc:creator>
  <cp:lastModifiedBy>Aule</cp:lastModifiedBy>
  <cp:revision>8</cp:revision>
  <dcterms:created xsi:type="dcterms:W3CDTF">2013-06-14T06:17:47Z</dcterms:created>
  <dcterms:modified xsi:type="dcterms:W3CDTF">2013-06-23T17:46:30Z</dcterms:modified>
</cp:coreProperties>
</file>